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5" r:id="rId15"/>
    <p:sldId id="269" r:id="rId16"/>
    <p:sldId id="270" r:id="rId17"/>
    <p:sldId id="286" r:id="rId18"/>
    <p:sldId id="271" r:id="rId19"/>
    <p:sldId id="272" r:id="rId20"/>
    <p:sldId id="273" r:id="rId21"/>
    <p:sldId id="274" r:id="rId22"/>
    <p:sldId id="287" r:id="rId23"/>
    <p:sldId id="275" r:id="rId24"/>
    <p:sldId id="276" r:id="rId25"/>
    <p:sldId id="288" r:id="rId26"/>
    <p:sldId id="277" r:id="rId27"/>
    <p:sldId id="278" r:id="rId28"/>
    <p:sldId id="289" r:id="rId29"/>
    <p:sldId id="279" r:id="rId30"/>
    <p:sldId id="280" r:id="rId31"/>
    <p:sldId id="281" r:id="rId32"/>
    <p:sldId id="282" r:id="rId33"/>
    <p:sldId id="283" r:id="rId34"/>
    <p:sldId id="284" r:id="rId35"/>
  </p:sldIdLst>
  <p:sldSz cx="8129588" cy="45799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3" userDrawn="1">
          <p15:clr>
            <a:srgbClr val="A4A3A4"/>
          </p15:clr>
        </p15:guide>
        <p15:guide id="2" pos="25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53" d="100"/>
          <a:sy n="153" d="100"/>
        </p:scale>
        <p:origin x="162" y="480"/>
      </p:cViewPr>
      <p:guideLst>
        <p:guide orient="horz" pos="1443"/>
        <p:guide pos="25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199" y="749541"/>
            <a:ext cx="6097191" cy="1594497"/>
          </a:xfrm>
        </p:spPr>
        <p:txBody>
          <a:bodyPr anchor="b"/>
          <a:lstStyle>
            <a:lvl1pPr algn="ctr">
              <a:defRPr sz="40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199" y="2405528"/>
            <a:ext cx="6097191" cy="1105758"/>
          </a:xfrm>
        </p:spPr>
        <p:txBody>
          <a:bodyPr/>
          <a:lstStyle>
            <a:lvl1pPr marL="0" indent="0" algn="ctr">
              <a:buNone/>
              <a:defRPr sz="1600"/>
            </a:lvl1pPr>
            <a:lvl2pPr marL="304861" indent="0" algn="ctr">
              <a:buNone/>
              <a:defRPr sz="1334"/>
            </a:lvl2pPr>
            <a:lvl3pPr marL="609722" indent="0" algn="ctr">
              <a:buNone/>
              <a:defRPr sz="1200"/>
            </a:lvl3pPr>
            <a:lvl4pPr marL="914583" indent="0" algn="ctr">
              <a:buNone/>
              <a:defRPr sz="1067"/>
            </a:lvl4pPr>
            <a:lvl5pPr marL="1219444" indent="0" algn="ctr">
              <a:buNone/>
              <a:defRPr sz="1067"/>
            </a:lvl5pPr>
            <a:lvl6pPr marL="1524305" indent="0" algn="ctr">
              <a:buNone/>
              <a:defRPr sz="1067"/>
            </a:lvl6pPr>
            <a:lvl7pPr marL="1829166" indent="0" algn="ctr">
              <a:buNone/>
              <a:defRPr sz="1067"/>
            </a:lvl7pPr>
            <a:lvl8pPr marL="2134027" indent="0" algn="ctr">
              <a:buNone/>
              <a:defRPr sz="1067"/>
            </a:lvl8pPr>
            <a:lvl9pPr marL="2438888" indent="0" algn="ctr">
              <a:buNone/>
              <a:defRPr sz="106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96B9-0242-42AF-B808-4D055B6A79F4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218B9-09B7-40D2-BA6F-9ABDE77E5D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73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96B9-0242-42AF-B808-4D055B6A79F4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218B9-09B7-40D2-BA6F-9ABDE77E5D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216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17737" y="243839"/>
            <a:ext cx="1752942" cy="388128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8909" y="243839"/>
            <a:ext cx="5157207" cy="388128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96B9-0242-42AF-B808-4D055B6A79F4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218B9-09B7-40D2-BA6F-9ABDE77E5D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026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96B9-0242-42AF-B808-4D055B6A79F4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218B9-09B7-40D2-BA6F-9ABDE77E5D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9826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675" y="1141804"/>
            <a:ext cx="7011770" cy="1905127"/>
          </a:xfrm>
        </p:spPr>
        <p:txBody>
          <a:bodyPr anchor="b"/>
          <a:lstStyle>
            <a:lvl1pPr>
              <a:defRPr sz="40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4675" y="3064955"/>
            <a:ext cx="7011770" cy="1001861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04861" indent="0">
              <a:buNone/>
              <a:defRPr sz="1334">
                <a:solidFill>
                  <a:schemeClr val="tx1">
                    <a:tint val="75000"/>
                  </a:schemeClr>
                </a:solidFill>
              </a:defRPr>
            </a:lvl2pPr>
            <a:lvl3pPr marL="6097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914583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4pPr>
            <a:lvl5pPr marL="1219444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5pPr>
            <a:lvl6pPr marL="1524305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6pPr>
            <a:lvl7pPr marL="182916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7pPr>
            <a:lvl8pPr marL="2134027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8pPr>
            <a:lvl9pPr marL="2438888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96B9-0242-42AF-B808-4D055B6A79F4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218B9-09B7-40D2-BA6F-9ABDE77E5D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4817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8909" y="1219196"/>
            <a:ext cx="3455075" cy="29059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5604" y="1219196"/>
            <a:ext cx="3455075" cy="29059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96B9-0242-42AF-B808-4D055B6A79F4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218B9-09B7-40D2-BA6F-9ABDE77E5D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591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968" y="243840"/>
            <a:ext cx="7011770" cy="8852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9969" y="1122721"/>
            <a:ext cx="3439196" cy="55022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61" indent="0">
              <a:buNone/>
              <a:defRPr sz="1334" b="1"/>
            </a:lvl2pPr>
            <a:lvl3pPr marL="609722" indent="0">
              <a:buNone/>
              <a:defRPr sz="1200" b="1"/>
            </a:lvl3pPr>
            <a:lvl4pPr marL="914583" indent="0">
              <a:buNone/>
              <a:defRPr sz="1067" b="1"/>
            </a:lvl4pPr>
            <a:lvl5pPr marL="1219444" indent="0">
              <a:buNone/>
              <a:defRPr sz="1067" b="1"/>
            </a:lvl5pPr>
            <a:lvl6pPr marL="1524305" indent="0">
              <a:buNone/>
              <a:defRPr sz="1067" b="1"/>
            </a:lvl6pPr>
            <a:lvl7pPr marL="1829166" indent="0">
              <a:buNone/>
              <a:defRPr sz="1067" b="1"/>
            </a:lvl7pPr>
            <a:lvl8pPr marL="2134027" indent="0">
              <a:buNone/>
              <a:defRPr sz="1067" b="1"/>
            </a:lvl8pPr>
            <a:lvl9pPr marL="2438888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969" y="1672949"/>
            <a:ext cx="3439196" cy="2460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15604" y="1122721"/>
            <a:ext cx="3456134" cy="55022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61" indent="0">
              <a:buNone/>
              <a:defRPr sz="1334" b="1"/>
            </a:lvl2pPr>
            <a:lvl3pPr marL="609722" indent="0">
              <a:buNone/>
              <a:defRPr sz="1200" b="1"/>
            </a:lvl3pPr>
            <a:lvl4pPr marL="914583" indent="0">
              <a:buNone/>
              <a:defRPr sz="1067" b="1"/>
            </a:lvl4pPr>
            <a:lvl5pPr marL="1219444" indent="0">
              <a:buNone/>
              <a:defRPr sz="1067" b="1"/>
            </a:lvl5pPr>
            <a:lvl6pPr marL="1524305" indent="0">
              <a:buNone/>
              <a:defRPr sz="1067" b="1"/>
            </a:lvl6pPr>
            <a:lvl7pPr marL="1829166" indent="0">
              <a:buNone/>
              <a:defRPr sz="1067" b="1"/>
            </a:lvl7pPr>
            <a:lvl8pPr marL="2134027" indent="0">
              <a:buNone/>
              <a:defRPr sz="1067" b="1"/>
            </a:lvl8pPr>
            <a:lvl9pPr marL="2438888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15604" y="1672949"/>
            <a:ext cx="3456134" cy="2460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96B9-0242-42AF-B808-4D055B6A79F4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218B9-09B7-40D2-BA6F-9ABDE77E5D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532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96B9-0242-42AF-B808-4D055B6A79F4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218B9-09B7-40D2-BA6F-9ABDE77E5D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496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96B9-0242-42AF-B808-4D055B6A79F4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218B9-09B7-40D2-BA6F-9ABDE77E5D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124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968" y="305329"/>
            <a:ext cx="2622004" cy="1068652"/>
          </a:xfrm>
        </p:spPr>
        <p:txBody>
          <a:bodyPr anchor="b"/>
          <a:lstStyle>
            <a:lvl1pPr>
              <a:defRPr sz="213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6134" y="659427"/>
            <a:ext cx="4115604" cy="3254724"/>
          </a:xfrm>
        </p:spPr>
        <p:txBody>
          <a:bodyPr/>
          <a:lstStyle>
            <a:lvl1pPr>
              <a:defRPr sz="2134"/>
            </a:lvl1pPr>
            <a:lvl2pPr>
              <a:defRPr sz="1867"/>
            </a:lvl2pPr>
            <a:lvl3pPr>
              <a:defRPr sz="1600"/>
            </a:lvl3pPr>
            <a:lvl4pPr>
              <a:defRPr sz="1334"/>
            </a:lvl4pPr>
            <a:lvl5pPr>
              <a:defRPr sz="1334"/>
            </a:lvl5pPr>
            <a:lvl6pPr>
              <a:defRPr sz="1334"/>
            </a:lvl6pPr>
            <a:lvl7pPr>
              <a:defRPr sz="1334"/>
            </a:lvl7pPr>
            <a:lvl8pPr>
              <a:defRPr sz="1334"/>
            </a:lvl8pPr>
            <a:lvl9pPr>
              <a:defRPr sz="13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9968" y="1373981"/>
            <a:ext cx="2622004" cy="2545471"/>
          </a:xfrm>
        </p:spPr>
        <p:txBody>
          <a:bodyPr/>
          <a:lstStyle>
            <a:lvl1pPr marL="0" indent="0">
              <a:buNone/>
              <a:defRPr sz="1067"/>
            </a:lvl1pPr>
            <a:lvl2pPr marL="304861" indent="0">
              <a:buNone/>
              <a:defRPr sz="934"/>
            </a:lvl2pPr>
            <a:lvl3pPr marL="609722" indent="0">
              <a:buNone/>
              <a:defRPr sz="800"/>
            </a:lvl3pPr>
            <a:lvl4pPr marL="914583" indent="0">
              <a:buNone/>
              <a:defRPr sz="667"/>
            </a:lvl4pPr>
            <a:lvl5pPr marL="1219444" indent="0">
              <a:buNone/>
              <a:defRPr sz="667"/>
            </a:lvl5pPr>
            <a:lvl6pPr marL="1524305" indent="0">
              <a:buNone/>
              <a:defRPr sz="667"/>
            </a:lvl6pPr>
            <a:lvl7pPr marL="1829166" indent="0">
              <a:buNone/>
              <a:defRPr sz="667"/>
            </a:lvl7pPr>
            <a:lvl8pPr marL="2134027" indent="0">
              <a:buNone/>
              <a:defRPr sz="667"/>
            </a:lvl8pPr>
            <a:lvl9pPr marL="2438888" indent="0">
              <a:buNone/>
              <a:defRPr sz="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96B9-0242-42AF-B808-4D055B6A79F4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218B9-09B7-40D2-BA6F-9ABDE77E5D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459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968" y="305329"/>
            <a:ext cx="2622004" cy="1068652"/>
          </a:xfrm>
        </p:spPr>
        <p:txBody>
          <a:bodyPr anchor="b"/>
          <a:lstStyle>
            <a:lvl1pPr>
              <a:defRPr sz="213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456134" y="659427"/>
            <a:ext cx="4115604" cy="3254724"/>
          </a:xfrm>
        </p:spPr>
        <p:txBody>
          <a:bodyPr anchor="t"/>
          <a:lstStyle>
            <a:lvl1pPr marL="0" indent="0">
              <a:buNone/>
              <a:defRPr sz="2134"/>
            </a:lvl1pPr>
            <a:lvl2pPr marL="304861" indent="0">
              <a:buNone/>
              <a:defRPr sz="1867"/>
            </a:lvl2pPr>
            <a:lvl3pPr marL="609722" indent="0">
              <a:buNone/>
              <a:defRPr sz="1600"/>
            </a:lvl3pPr>
            <a:lvl4pPr marL="914583" indent="0">
              <a:buNone/>
              <a:defRPr sz="1334"/>
            </a:lvl4pPr>
            <a:lvl5pPr marL="1219444" indent="0">
              <a:buNone/>
              <a:defRPr sz="1334"/>
            </a:lvl5pPr>
            <a:lvl6pPr marL="1524305" indent="0">
              <a:buNone/>
              <a:defRPr sz="1334"/>
            </a:lvl6pPr>
            <a:lvl7pPr marL="1829166" indent="0">
              <a:buNone/>
              <a:defRPr sz="1334"/>
            </a:lvl7pPr>
            <a:lvl8pPr marL="2134027" indent="0">
              <a:buNone/>
              <a:defRPr sz="1334"/>
            </a:lvl8pPr>
            <a:lvl9pPr marL="2438888" indent="0">
              <a:buNone/>
              <a:defRPr sz="133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9968" y="1373981"/>
            <a:ext cx="2622004" cy="2545471"/>
          </a:xfrm>
        </p:spPr>
        <p:txBody>
          <a:bodyPr/>
          <a:lstStyle>
            <a:lvl1pPr marL="0" indent="0">
              <a:buNone/>
              <a:defRPr sz="1067"/>
            </a:lvl1pPr>
            <a:lvl2pPr marL="304861" indent="0">
              <a:buNone/>
              <a:defRPr sz="934"/>
            </a:lvl2pPr>
            <a:lvl3pPr marL="609722" indent="0">
              <a:buNone/>
              <a:defRPr sz="800"/>
            </a:lvl3pPr>
            <a:lvl4pPr marL="914583" indent="0">
              <a:buNone/>
              <a:defRPr sz="667"/>
            </a:lvl4pPr>
            <a:lvl5pPr marL="1219444" indent="0">
              <a:buNone/>
              <a:defRPr sz="667"/>
            </a:lvl5pPr>
            <a:lvl6pPr marL="1524305" indent="0">
              <a:buNone/>
              <a:defRPr sz="667"/>
            </a:lvl6pPr>
            <a:lvl7pPr marL="1829166" indent="0">
              <a:buNone/>
              <a:defRPr sz="667"/>
            </a:lvl7pPr>
            <a:lvl8pPr marL="2134027" indent="0">
              <a:buNone/>
              <a:defRPr sz="667"/>
            </a:lvl8pPr>
            <a:lvl9pPr marL="2438888" indent="0">
              <a:buNone/>
              <a:defRPr sz="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96B9-0242-42AF-B808-4D055B6A79F4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218B9-09B7-40D2-BA6F-9ABDE77E5D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489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8909" y="243840"/>
            <a:ext cx="7011770" cy="8852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8909" y="1219196"/>
            <a:ext cx="7011770" cy="29059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8909" y="4244924"/>
            <a:ext cx="1829157" cy="243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196B9-0242-42AF-B808-4D055B6A79F4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92926" y="4244924"/>
            <a:ext cx="2743736" cy="243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41522" y="4244924"/>
            <a:ext cx="1829157" cy="243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218B9-09B7-40D2-BA6F-9ABDE77E5D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0219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09722" rtl="0" eaLnBrk="1" latinLnBrk="0" hangingPunct="1">
        <a:lnSpc>
          <a:spcPct val="90000"/>
        </a:lnSpc>
        <a:spcBef>
          <a:spcPct val="0"/>
        </a:spcBef>
        <a:buNone/>
        <a:defRPr sz="293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430" indent="-152430" algn="l" defTabSz="60972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291" indent="-152430" algn="l" defTabSz="609722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2152" indent="-152430" algn="l" defTabSz="609722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4" kern="1200">
          <a:solidFill>
            <a:schemeClr val="tx1"/>
          </a:solidFill>
          <a:latin typeface="+mn-lt"/>
          <a:ea typeface="+mn-ea"/>
          <a:cs typeface="+mn-cs"/>
        </a:defRPr>
      </a:lvl3pPr>
      <a:lvl4pPr marL="1067013" indent="-152430" algn="l" defTabSz="609722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874" indent="-152430" algn="l" defTabSz="609722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735" indent="-152430" algn="l" defTabSz="609722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596" indent="-152430" algn="l" defTabSz="609722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457" indent="-152430" algn="l" defTabSz="609722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1318" indent="-152430" algn="l" defTabSz="609722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72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61" algn="l" defTabSz="60972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722" algn="l" defTabSz="60972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583" algn="l" defTabSz="60972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444" algn="l" defTabSz="60972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305" algn="l" defTabSz="60972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9166" algn="l" defTabSz="60972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4027" algn="l" defTabSz="60972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888" algn="l" defTabSz="60972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0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2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3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6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17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18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19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20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21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22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23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24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25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26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27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28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29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30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31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32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4" Type="http://schemas.openxmlformats.org/officeDocument/2006/relationships/image" Target="../media/image33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4" Type="http://schemas.openxmlformats.org/officeDocument/2006/relationships/image" Target="../media/image34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7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7BE973C-A6AA-4403-A15F-101FCAD335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5715730"/>
              </p:ext>
            </p:extLst>
          </p:nvPr>
        </p:nvGraphicFramePr>
        <p:xfrm>
          <a:off x="794" y="-793"/>
          <a:ext cx="8128000" cy="457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r:id="rId3" imgW="24380640" imgH="13714200" progId="">
                  <p:embed/>
                </p:oleObj>
              </mc:Choice>
              <mc:Fallback>
                <p:oleObj r:id="rId3" imgW="24380640" imgH="13714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-793"/>
                        <a:ext cx="8128000" cy="4578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0102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231567D-4212-4440-897B-6AA233AEBF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4996855"/>
              </p:ext>
            </p:extLst>
          </p:nvPr>
        </p:nvGraphicFramePr>
        <p:xfrm>
          <a:off x="1" y="-743"/>
          <a:ext cx="8128000" cy="457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3" r:id="rId3" imgW="24380640" imgH="13714200" progId="">
                  <p:embed/>
                </p:oleObj>
              </mc:Choice>
              <mc:Fallback>
                <p:oleObj r:id="rId3" imgW="24380640" imgH="13714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-743"/>
                        <a:ext cx="8128000" cy="4578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257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ACFEDD9-40EF-4FE0-A452-FFAA00B0FD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6797492"/>
              </p:ext>
            </p:extLst>
          </p:nvPr>
        </p:nvGraphicFramePr>
        <p:xfrm>
          <a:off x="1354138" y="762000"/>
          <a:ext cx="5419725" cy="305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6" r:id="rId3" imgW="24380640" imgH="13714200" progId="">
                  <p:embed/>
                </p:oleObj>
              </mc:Choice>
              <mc:Fallback>
                <p:oleObj r:id="rId3" imgW="24380640" imgH="13714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54138" y="762000"/>
                        <a:ext cx="5419725" cy="3052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704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C0FC5760-59A3-4743-99C5-AAE8176C73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2736669"/>
              </p:ext>
            </p:extLst>
          </p:nvPr>
        </p:nvGraphicFramePr>
        <p:xfrm>
          <a:off x="1" y="-743"/>
          <a:ext cx="8128000" cy="457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9" r:id="rId3" imgW="24380640" imgH="13714200" progId="">
                  <p:embed/>
                </p:oleObj>
              </mc:Choice>
              <mc:Fallback>
                <p:oleObj r:id="rId3" imgW="24380640" imgH="13714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-743"/>
                        <a:ext cx="8128000" cy="4578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30000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24BECAD-41AF-4794-9AE7-A5BBCD641B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0533170"/>
              </p:ext>
            </p:extLst>
          </p:nvPr>
        </p:nvGraphicFramePr>
        <p:xfrm>
          <a:off x="1" y="-743"/>
          <a:ext cx="8128000" cy="457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2" r:id="rId3" imgW="24380640" imgH="13714200" progId="">
                  <p:embed/>
                </p:oleObj>
              </mc:Choice>
              <mc:Fallback>
                <p:oleObj r:id="rId3" imgW="24380640" imgH="13714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-743"/>
                        <a:ext cx="8128000" cy="4578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197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EC49B7F-D750-4928-809A-A415E7780C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7537352"/>
              </p:ext>
            </p:extLst>
          </p:nvPr>
        </p:nvGraphicFramePr>
        <p:xfrm>
          <a:off x="1" y="-743"/>
          <a:ext cx="8128000" cy="457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4" r:id="rId3" imgW="24380640" imgH="13714200" progId="">
                  <p:embed/>
                </p:oleObj>
              </mc:Choice>
              <mc:Fallback>
                <p:oleObj r:id="rId3" imgW="24380640" imgH="13714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-743"/>
                        <a:ext cx="8128000" cy="4578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6803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247B483-C292-4E88-B304-98298FCE60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3297619"/>
              </p:ext>
            </p:extLst>
          </p:nvPr>
        </p:nvGraphicFramePr>
        <p:xfrm>
          <a:off x="1" y="-743"/>
          <a:ext cx="8128000" cy="457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5" r:id="rId3" imgW="24380640" imgH="13714200" progId="">
                  <p:embed/>
                </p:oleObj>
              </mc:Choice>
              <mc:Fallback>
                <p:oleObj r:id="rId3" imgW="24380640" imgH="13714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-743"/>
                        <a:ext cx="8128000" cy="4578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8006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398A4C3-277B-4C89-A20C-FFCD425ECC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7093379"/>
              </p:ext>
            </p:extLst>
          </p:nvPr>
        </p:nvGraphicFramePr>
        <p:xfrm>
          <a:off x="1322" y="1"/>
          <a:ext cx="8125358" cy="4576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8" r:id="rId3" imgW="24380640" imgH="13714200" progId="">
                  <p:embed/>
                </p:oleObj>
              </mc:Choice>
              <mc:Fallback>
                <p:oleObj r:id="rId3" imgW="24380640" imgH="13714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22" y="1"/>
                        <a:ext cx="8125358" cy="4576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62387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9020677-2273-4395-BF6D-F0D1F84CC0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1683382"/>
              </p:ext>
            </p:extLst>
          </p:nvPr>
        </p:nvGraphicFramePr>
        <p:xfrm>
          <a:off x="1" y="-743"/>
          <a:ext cx="8128000" cy="457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7" r:id="rId3" imgW="24380640" imgH="13714200" progId="">
                  <p:embed/>
                </p:oleObj>
              </mc:Choice>
              <mc:Fallback>
                <p:oleObj r:id="rId3" imgW="24380640" imgH="13714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-743"/>
                        <a:ext cx="8128000" cy="4578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40884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631BA8A-8017-44E0-885B-1C3494F8B9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5655704"/>
              </p:ext>
            </p:extLst>
          </p:nvPr>
        </p:nvGraphicFramePr>
        <p:xfrm>
          <a:off x="1" y="-743"/>
          <a:ext cx="8128000" cy="457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1" r:id="rId3" imgW="24380640" imgH="13714200" progId="">
                  <p:embed/>
                </p:oleObj>
              </mc:Choice>
              <mc:Fallback>
                <p:oleObj r:id="rId3" imgW="24380640" imgH="13714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-743"/>
                        <a:ext cx="8128000" cy="4578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8884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DC0B36F-E42F-43CB-9B90-4B9CDE2351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4176159"/>
              </p:ext>
            </p:extLst>
          </p:nvPr>
        </p:nvGraphicFramePr>
        <p:xfrm>
          <a:off x="1" y="-743"/>
          <a:ext cx="8128000" cy="457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4" r:id="rId3" imgW="24380640" imgH="13714200" progId="">
                  <p:embed/>
                </p:oleObj>
              </mc:Choice>
              <mc:Fallback>
                <p:oleObj r:id="rId3" imgW="24380640" imgH="13714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-743"/>
                        <a:ext cx="8128000" cy="4578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3697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AC9D4F8-F2F6-44B8-A71B-34B1699D31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0937361"/>
              </p:ext>
            </p:extLst>
          </p:nvPr>
        </p:nvGraphicFramePr>
        <p:xfrm>
          <a:off x="1" y="-743"/>
          <a:ext cx="8128000" cy="457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r:id="rId3" imgW="24380640" imgH="13714200" progId="">
                  <p:embed/>
                </p:oleObj>
              </mc:Choice>
              <mc:Fallback>
                <p:oleObj r:id="rId3" imgW="24380640" imgH="13714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-743"/>
                        <a:ext cx="8128000" cy="4578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14895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C127C2F-3ACF-4A6B-8EC7-755189DCDA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2297739"/>
              </p:ext>
            </p:extLst>
          </p:nvPr>
        </p:nvGraphicFramePr>
        <p:xfrm>
          <a:off x="1322" y="1"/>
          <a:ext cx="8125358" cy="4576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7" r:id="rId3" imgW="24380640" imgH="13714200" progId="">
                  <p:embed/>
                </p:oleObj>
              </mc:Choice>
              <mc:Fallback>
                <p:oleObj r:id="rId3" imgW="24380640" imgH="13714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22" y="1"/>
                        <a:ext cx="8125358" cy="4576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23820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DD6EDD3-55A7-4774-89C9-2E3143D3C7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7957098"/>
              </p:ext>
            </p:extLst>
          </p:nvPr>
        </p:nvGraphicFramePr>
        <p:xfrm>
          <a:off x="1" y="-743"/>
          <a:ext cx="8128000" cy="457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0" r:id="rId3" imgW="24380640" imgH="13714200" progId="">
                  <p:embed/>
                </p:oleObj>
              </mc:Choice>
              <mc:Fallback>
                <p:oleObj r:id="rId3" imgW="24380640" imgH="13714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-743"/>
                        <a:ext cx="8128000" cy="4578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36927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644EC631-FAD4-457E-B5AB-B8F3CEF2F5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991518"/>
              </p:ext>
            </p:extLst>
          </p:nvPr>
        </p:nvGraphicFramePr>
        <p:xfrm>
          <a:off x="1" y="-743"/>
          <a:ext cx="8128000" cy="457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0" r:id="rId3" imgW="24380640" imgH="13714200" progId="">
                  <p:embed/>
                </p:oleObj>
              </mc:Choice>
              <mc:Fallback>
                <p:oleObj r:id="rId3" imgW="24380640" imgH="13714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-743"/>
                        <a:ext cx="8128000" cy="4578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9112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136814D-9061-41EF-B7F4-5094EC96CB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0617005"/>
              </p:ext>
            </p:extLst>
          </p:nvPr>
        </p:nvGraphicFramePr>
        <p:xfrm>
          <a:off x="1322" y="1"/>
          <a:ext cx="8125358" cy="4576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3" r:id="rId3" imgW="24380640" imgH="13714200" progId="">
                  <p:embed/>
                </p:oleObj>
              </mc:Choice>
              <mc:Fallback>
                <p:oleObj r:id="rId3" imgW="24380640" imgH="13714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22" y="1"/>
                        <a:ext cx="8125358" cy="4576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65642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252DAC8-7BD7-4322-9E13-5340486B6F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4302692"/>
              </p:ext>
            </p:extLst>
          </p:nvPr>
        </p:nvGraphicFramePr>
        <p:xfrm>
          <a:off x="1" y="-743"/>
          <a:ext cx="8128000" cy="457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6" r:id="rId3" imgW="24380640" imgH="13714200" progId="">
                  <p:embed/>
                </p:oleObj>
              </mc:Choice>
              <mc:Fallback>
                <p:oleObj r:id="rId3" imgW="24380640" imgH="13714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-743"/>
                        <a:ext cx="8128000" cy="4578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065428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3BFE2A2-849D-45A4-A10B-6D07406258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3896339"/>
              </p:ext>
            </p:extLst>
          </p:nvPr>
        </p:nvGraphicFramePr>
        <p:xfrm>
          <a:off x="-4314" y="-3175"/>
          <a:ext cx="8136630" cy="45831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4" r:id="rId3" imgW="24380640" imgH="13714200" progId="">
                  <p:embed/>
                </p:oleObj>
              </mc:Choice>
              <mc:Fallback>
                <p:oleObj r:id="rId3" imgW="24380640" imgH="13714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4314" y="-3175"/>
                        <a:ext cx="8136630" cy="45831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39501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A2650AC-6D30-4BA5-AF6D-A17FFE2B2D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580532"/>
              </p:ext>
            </p:extLst>
          </p:nvPr>
        </p:nvGraphicFramePr>
        <p:xfrm>
          <a:off x="1" y="-743"/>
          <a:ext cx="8128000" cy="457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9" r:id="rId3" imgW="24380640" imgH="13714200" progId="">
                  <p:embed/>
                </p:oleObj>
              </mc:Choice>
              <mc:Fallback>
                <p:oleObj r:id="rId3" imgW="24380640" imgH="13714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-743"/>
                        <a:ext cx="8128000" cy="4578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77106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6D72551-9636-4415-BE3D-70307F9DCD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3488583"/>
              </p:ext>
            </p:extLst>
          </p:nvPr>
        </p:nvGraphicFramePr>
        <p:xfrm>
          <a:off x="1" y="-743"/>
          <a:ext cx="8128000" cy="457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2" r:id="rId3" imgW="24380640" imgH="13714200" progId="">
                  <p:embed/>
                </p:oleObj>
              </mc:Choice>
              <mc:Fallback>
                <p:oleObj r:id="rId3" imgW="24380640" imgH="13714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-743"/>
                        <a:ext cx="8128000" cy="4578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90302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18535B8-A6B4-4FD1-B306-6E515327DA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8720610"/>
              </p:ext>
            </p:extLst>
          </p:nvPr>
        </p:nvGraphicFramePr>
        <p:xfrm>
          <a:off x="1" y="-743"/>
          <a:ext cx="8128000" cy="457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18" r:id="rId3" imgW="24380640" imgH="13714200" progId="">
                  <p:embed/>
                </p:oleObj>
              </mc:Choice>
              <mc:Fallback>
                <p:oleObj r:id="rId3" imgW="24380640" imgH="13714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-743"/>
                        <a:ext cx="8128000" cy="4578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64386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C3219144-F730-4424-85C1-6AA32E09D4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313456"/>
              </p:ext>
            </p:extLst>
          </p:nvPr>
        </p:nvGraphicFramePr>
        <p:xfrm>
          <a:off x="1322" y="1"/>
          <a:ext cx="8125358" cy="4576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5" r:id="rId3" imgW="24380640" imgH="13714200" progId="">
                  <p:embed/>
                </p:oleObj>
              </mc:Choice>
              <mc:Fallback>
                <p:oleObj r:id="rId3" imgW="24380640" imgH="13714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22" y="1"/>
                        <a:ext cx="8125358" cy="4576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3702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6600CB56-A344-4E43-B140-D3E91852F3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5113537"/>
              </p:ext>
            </p:extLst>
          </p:nvPr>
        </p:nvGraphicFramePr>
        <p:xfrm>
          <a:off x="1" y="-743"/>
          <a:ext cx="8128000" cy="457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r:id="rId3" imgW="24380640" imgH="13714200" progId="">
                  <p:embed/>
                </p:oleObj>
              </mc:Choice>
              <mc:Fallback>
                <p:oleObj r:id="rId3" imgW="24380640" imgH="13714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-743"/>
                        <a:ext cx="8128000" cy="4578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676141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2E6A4E6-C76F-4CA2-8388-81504C7D5B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5301621"/>
              </p:ext>
            </p:extLst>
          </p:nvPr>
        </p:nvGraphicFramePr>
        <p:xfrm>
          <a:off x="1" y="-743"/>
          <a:ext cx="8128000" cy="457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8" r:id="rId3" imgW="24380640" imgH="13714200" progId="">
                  <p:embed/>
                </p:oleObj>
              </mc:Choice>
              <mc:Fallback>
                <p:oleObj r:id="rId3" imgW="24380640" imgH="13714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-743"/>
                        <a:ext cx="8128000" cy="4578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297490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C2FF8B4-002B-4B8A-B22E-21431D5D85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4702642"/>
              </p:ext>
            </p:extLst>
          </p:nvPr>
        </p:nvGraphicFramePr>
        <p:xfrm>
          <a:off x="1" y="-743"/>
          <a:ext cx="8128000" cy="457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1" r:id="rId3" imgW="24380640" imgH="13714200" progId="">
                  <p:embed/>
                </p:oleObj>
              </mc:Choice>
              <mc:Fallback>
                <p:oleObj r:id="rId3" imgW="24380640" imgH="13714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-743"/>
                        <a:ext cx="8128000" cy="4578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64316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F33BA8B-B205-4E22-8087-1903151C0D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1461183"/>
              </p:ext>
            </p:extLst>
          </p:nvPr>
        </p:nvGraphicFramePr>
        <p:xfrm>
          <a:off x="1322" y="1"/>
          <a:ext cx="8125358" cy="4576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4" r:id="rId3" imgW="24380640" imgH="13714200" progId="">
                  <p:embed/>
                </p:oleObj>
              </mc:Choice>
              <mc:Fallback>
                <p:oleObj r:id="rId3" imgW="24380640" imgH="13714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22" y="1"/>
                        <a:ext cx="8125358" cy="4576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663800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0B7B9F3-D11D-49B3-BC68-B5E349D915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3436756"/>
              </p:ext>
            </p:extLst>
          </p:nvPr>
        </p:nvGraphicFramePr>
        <p:xfrm>
          <a:off x="-98750" y="-56366"/>
          <a:ext cx="8325502" cy="46894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7" r:id="rId3" imgW="24380640" imgH="13714200" progId="">
                  <p:embed/>
                </p:oleObj>
              </mc:Choice>
              <mc:Fallback>
                <p:oleObj r:id="rId3" imgW="24380640" imgH="13714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98750" y="-56366"/>
                        <a:ext cx="8325502" cy="46894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76896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F661FF6-4179-4B38-B6F9-31FB4D3683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0373626"/>
              </p:ext>
            </p:extLst>
          </p:nvPr>
        </p:nvGraphicFramePr>
        <p:xfrm>
          <a:off x="1" y="-743"/>
          <a:ext cx="8128000" cy="457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1" r:id="rId3" imgW="24380640" imgH="13714200" progId="">
                  <p:embed/>
                </p:oleObj>
              </mc:Choice>
              <mc:Fallback>
                <p:oleObj r:id="rId3" imgW="24380640" imgH="13714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-743"/>
                        <a:ext cx="8128000" cy="4578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9747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6B205E7C-B809-4DAC-926A-40EFAA8453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9334205"/>
              </p:ext>
            </p:extLst>
          </p:nvPr>
        </p:nvGraphicFramePr>
        <p:xfrm>
          <a:off x="1" y="-743"/>
          <a:ext cx="8128000" cy="457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" r:id="rId3" imgW="24380640" imgH="13714200" progId="">
                  <p:embed/>
                </p:oleObj>
              </mc:Choice>
              <mc:Fallback>
                <p:oleObj r:id="rId3" imgW="24380640" imgH="13714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-743"/>
                        <a:ext cx="8128000" cy="4578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66041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335CDA4-B72D-4783-8442-580C8329C0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8731843"/>
              </p:ext>
            </p:extLst>
          </p:nvPr>
        </p:nvGraphicFramePr>
        <p:xfrm>
          <a:off x="1" y="-743"/>
          <a:ext cx="8128000" cy="457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8" r:id="rId3" imgW="24380640" imgH="13714200" progId="">
                  <p:embed/>
                </p:oleObj>
              </mc:Choice>
              <mc:Fallback>
                <p:oleObj r:id="rId3" imgW="24380640" imgH="13714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-743"/>
                        <a:ext cx="8128000" cy="4578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3313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6828846-E1F5-4A78-AC56-0C196BF0CB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9396329"/>
              </p:ext>
            </p:extLst>
          </p:nvPr>
        </p:nvGraphicFramePr>
        <p:xfrm>
          <a:off x="1" y="-743"/>
          <a:ext cx="8128000" cy="457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2" r:id="rId3" imgW="24380640" imgH="13714200" progId="">
                  <p:embed/>
                </p:oleObj>
              </mc:Choice>
              <mc:Fallback>
                <p:oleObj r:id="rId3" imgW="24380640" imgH="13714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-743"/>
                        <a:ext cx="8128000" cy="4578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8500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E98E7A6-9BED-4703-9F8B-F03A2BDA21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6565655"/>
              </p:ext>
            </p:extLst>
          </p:nvPr>
        </p:nvGraphicFramePr>
        <p:xfrm>
          <a:off x="1" y="-743"/>
          <a:ext cx="8128000" cy="457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5" r:id="rId3" imgW="24380640" imgH="13714200" progId="">
                  <p:embed/>
                </p:oleObj>
              </mc:Choice>
              <mc:Fallback>
                <p:oleObj r:id="rId3" imgW="24380640" imgH="13714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-743"/>
                        <a:ext cx="8128000" cy="4578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21486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F97A195D-9B64-420E-87BF-E688B4C7A6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860501"/>
              </p:ext>
            </p:extLst>
          </p:nvPr>
        </p:nvGraphicFramePr>
        <p:xfrm>
          <a:off x="1" y="-743"/>
          <a:ext cx="8128000" cy="457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7" r:id="rId3" imgW="24380640" imgH="13714200" progId="">
                  <p:embed/>
                </p:oleObj>
              </mc:Choice>
              <mc:Fallback>
                <p:oleObj r:id="rId3" imgW="24380640" imgH="13714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-743"/>
                        <a:ext cx="8128000" cy="4578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1618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CE0EE202-96B4-46D1-8CDF-682981CCED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9161323"/>
              </p:ext>
            </p:extLst>
          </p:nvPr>
        </p:nvGraphicFramePr>
        <p:xfrm>
          <a:off x="1" y="-743"/>
          <a:ext cx="8128000" cy="457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0" r:id="rId3" imgW="24380640" imgH="13714200" progId="">
                  <p:embed/>
                </p:oleObj>
              </mc:Choice>
              <mc:Fallback>
                <p:oleObj r:id="rId3" imgW="24380640" imgH="13714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-743"/>
                        <a:ext cx="8128000" cy="4578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55290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</TotalTime>
  <Words>0</Words>
  <Application>Microsoft Office PowerPoint</Application>
  <PresentationFormat>Custom</PresentationFormat>
  <Paragraphs>0</Paragraphs>
  <Slides>34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Jem Shaw</dc:creator>
  <cp:lastModifiedBy>Jem Shaw</cp:lastModifiedBy>
  <cp:revision>28</cp:revision>
  <dcterms:created xsi:type="dcterms:W3CDTF">2020-09-24T10:47:17Z</dcterms:created>
  <dcterms:modified xsi:type="dcterms:W3CDTF">2020-09-24T11:32:07Z</dcterms:modified>
</cp:coreProperties>
</file>